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17" r:id="rId3"/>
    <p:sldId id="414" r:id="rId4"/>
    <p:sldId id="415" r:id="rId5"/>
    <p:sldId id="419" r:id="rId6"/>
    <p:sldId id="528" r:id="rId7"/>
    <p:sldId id="425" r:id="rId8"/>
    <p:sldId id="426" r:id="rId9"/>
    <p:sldId id="430" r:id="rId10"/>
    <p:sldId id="529" r:id="rId11"/>
    <p:sldId id="433" r:id="rId12"/>
    <p:sldId id="434" r:id="rId13"/>
    <p:sldId id="519" r:id="rId14"/>
    <p:sldId id="557" r:id="rId15"/>
    <p:sldId id="520" r:id="rId16"/>
    <p:sldId id="435" r:id="rId17"/>
    <p:sldId id="521" r:id="rId18"/>
    <p:sldId id="522" r:id="rId19"/>
    <p:sldId id="274" r:id="rId20"/>
    <p:sldId id="376" r:id="rId21"/>
    <p:sldId id="527" r:id="rId22"/>
    <p:sldId id="281" r:id="rId23"/>
    <p:sldId id="405" r:id="rId24"/>
    <p:sldId id="407" r:id="rId25"/>
    <p:sldId id="406" r:id="rId26"/>
    <p:sldId id="408" r:id="rId27"/>
    <p:sldId id="409" r:id="rId28"/>
    <p:sldId id="486" r:id="rId29"/>
    <p:sldId id="487" r:id="rId30"/>
    <p:sldId id="511" r:id="rId31"/>
    <p:sldId id="512" r:id="rId32"/>
    <p:sldId id="513" r:id="rId33"/>
    <p:sldId id="514" r:id="rId34"/>
    <p:sldId id="515" r:id="rId35"/>
    <p:sldId id="516" r:id="rId36"/>
    <p:sldId id="517" r:id="rId37"/>
    <p:sldId id="518" r:id="rId38"/>
    <p:sldId id="523" r:id="rId39"/>
    <p:sldId id="524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B4DB88-C02F-4EF1-A064-12EBC948FE41}" v="1" dt="2026-06-01T15:24:44.8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24:47.626" v="819" actId="47"/>
      <pc:docMkLst>
        <pc:docMk/>
      </pc:docMkLst>
      <pc:sldChg chg="addSp delSp modSp add del mod delAnim">
        <pc:chgData name="Glen Jones" userId="e846aaca-4b24-4b13-b0d0-f2308e16b284" providerId="ADAL" clId="{ED47ACC3-9597-4D89-A1DC-43CF280EF274}" dt="2026-06-01T15:24:47.626" v="819" actId="47"/>
        <pc:sldMkLst>
          <pc:docMk/>
          <pc:sldMk cId="2398761311" sldId="509"/>
        </pc:sldMkLst>
      </pc:sldChg>
      <pc:sldChg chg="add">
        <pc:chgData name="Glen Jones" userId="e846aaca-4b24-4b13-b0d0-f2308e16b284" providerId="ADAL" clId="{ED47ACC3-9597-4D89-A1DC-43CF280EF274}" dt="2026-06-01T15:24:44.798" v="818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06EACF-4007-60CA-B201-9A0A16D518D9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AA9AED-0F15-D694-385C-5EA76F89DA00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158BE5C-109B-5414-ABA8-5A0A9D5A178D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780D533B-230A-4C6A-136A-BE5BBCDE769E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1EDD1F02-7009-E3BD-99CA-D1034AC1FA3F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1E0D62C3-A6F8-E391-F703-3034319E0986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2476323"/>
            <a:ext cx="1100115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“ed” comes from very old English, where verbs had endings like ‑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ede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‑od to show something has already happened. 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2F855-A11D-76BB-85C7-021775359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2EA4BCD0-6EC4-B74D-1817-78EED0E3F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012D6-452B-C5FA-8D85-90D6658C1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CF7F7A-85A4-1C41-E44C-1AD6C4123ED1}"/>
              </a:ext>
            </a:extLst>
          </p:cNvPr>
          <p:cNvSpPr txBox="1"/>
          <p:nvPr/>
        </p:nvSpPr>
        <p:spPr>
          <a:xfrm>
            <a:off x="1132610" y="629666"/>
            <a:ext cx="9829800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Even though it is always spelled ‑ed, it can sound different: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1881188" indent="987425"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walked → sounds like t</a:t>
            </a:r>
          </a:p>
          <a:p>
            <a:pPr marL="1881188" indent="987425"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played → sounds like d</a:t>
            </a:r>
          </a:p>
          <a:p>
            <a:pPr marL="1881188" indent="987425"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wanted → sounds like id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Same suffix. Same meaning. Same spelling.</a:t>
            </a:r>
          </a:p>
        </p:txBody>
      </p:sp>
    </p:spTree>
    <p:extLst>
      <p:ext uri="{BB962C8B-B14F-4D97-AF65-F5344CB8AC3E}">
        <p14:creationId xmlns:p14="http://schemas.microsoft.com/office/powerpoint/2010/main" val="262469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jumped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watched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painted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paint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washed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wash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washed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called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</a:rPr>
              <a:t>shouted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shout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shouted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398333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bakeed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14498" y="122120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252672" y="463251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73811" y="136989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likeed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36835" y="140464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2A29B6-F81E-7E7B-06A2-5DF873D99E67}"/>
              </a:ext>
            </a:extLst>
          </p:cNvPr>
          <p:cNvSpPr txBox="1"/>
          <p:nvPr/>
        </p:nvSpPr>
        <p:spPr>
          <a:xfrm>
            <a:off x="291441" y="4778221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467546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loved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22354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7" grpId="0" animBg="1"/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dirty="0" err="1">
                <a:solidFill>
                  <a:schemeClr val="bg1"/>
                </a:solidFill>
              </a:rPr>
              <a:t>jumpt</a:t>
            </a:r>
            <a:r>
              <a:rPr lang="en-GB" sz="3400" dirty="0">
                <a:solidFill>
                  <a:schemeClr val="bg1"/>
                </a:solidFill>
              </a:rPr>
              <a:t> over the puddle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laughad</a:t>
            </a:r>
            <a:r>
              <a:rPr lang="en-GB" sz="3400" dirty="0">
                <a:solidFill>
                  <a:schemeClr val="bg1"/>
                </a:solidFill>
              </a:rPr>
              <a:t> as she </a:t>
            </a:r>
            <a:r>
              <a:rPr lang="en-GB" sz="3400" dirty="0" err="1">
                <a:solidFill>
                  <a:schemeClr val="bg1"/>
                </a:solidFill>
              </a:rPr>
              <a:t>loooked</a:t>
            </a:r>
            <a:r>
              <a:rPr lang="en-GB" sz="3400" dirty="0">
                <a:solidFill>
                  <a:schemeClr val="bg1"/>
                </a:solidFill>
              </a:rPr>
              <a:t> back.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jumped</a:t>
            </a:r>
            <a:r>
              <a:rPr lang="en-GB" sz="3400" dirty="0">
                <a:solidFill>
                  <a:schemeClr val="bg1"/>
                </a:solidFill>
              </a:rPr>
              <a:t> over the puddle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laughed</a:t>
            </a:r>
            <a:r>
              <a:rPr lang="en-GB" sz="3400" dirty="0">
                <a:solidFill>
                  <a:schemeClr val="bg1"/>
                </a:solidFill>
              </a:rPr>
              <a:t> as 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looked</a:t>
            </a:r>
            <a:r>
              <a:rPr lang="en-GB" sz="3400" dirty="0">
                <a:solidFill>
                  <a:schemeClr val="bg1"/>
                </a:solidFill>
              </a:rPr>
              <a:t> back.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jumped over the puddle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laughed as she looked back.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dirty="0" err="1">
                <a:solidFill>
                  <a:schemeClr val="bg1"/>
                </a:solidFill>
              </a:rPr>
              <a:t>wached</a:t>
            </a:r>
            <a:r>
              <a:rPr lang="en-GB" sz="3400" dirty="0">
                <a:solidFill>
                  <a:schemeClr val="bg1"/>
                </a:solidFill>
              </a:rPr>
              <a:t> the cake being </a:t>
            </a:r>
            <a:r>
              <a:rPr lang="en-GB" sz="3400" dirty="0" err="1">
                <a:solidFill>
                  <a:schemeClr val="bg1"/>
                </a:solidFill>
              </a:rPr>
              <a:t>bakeed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helpt</a:t>
            </a:r>
            <a:r>
              <a:rPr lang="en-GB" sz="3400" dirty="0">
                <a:solidFill>
                  <a:schemeClr val="bg1"/>
                </a:solidFill>
              </a:rPr>
              <a:t> clean the table.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watched</a:t>
            </a:r>
            <a:r>
              <a:rPr lang="en-GB" sz="3400" dirty="0">
                <a:solidFill>
                  <a:schemeClr val="bg1"/>
                </a:solidFill>
              </a:rPr>
              <a:t> the cake being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baked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helped</a:t>
            </a:r>
            <a:r>
              <a:rPr lang="en-GB" sz="3400" dirty="0">
                <a:solidFill>
                  <a:schemeClr val="bg1"/>
                </a:solidFill>
              </a:rPr>
              <a:t> clean the table.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watched the cake being baked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helped clean the table.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4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washed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called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shouted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baked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loved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liked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8683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Microsoft Office PowerPoint</Application>
  <PresentationFormat>Widescreen</PresentationFormat>
  <Paragraphs>319</Paragraphs>
  <Slides>40</Slides>
  <Notes>24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2026-06-01T15:24:49Z</dcterms:modified>
</cp:coreProperties>
</file>